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59710-4900-45DC-8893-BD95A745190A}" type="datetimeFigureOut">
              <a:rPr lang="en-US" smtClean="0"/>
              <a:t>3/20/2009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41E3-A63E-4734-B5D4-75F2B8B5AC0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ngu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0034" y="928670"/>
            <a:ext cx="58579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000" u="sng" dirty="0" smtClean="0">
                <a:solidFill>
                  <a:schemeClr val="accent2"/>
                </a:solidFill>
              </a:rPr>
              <a:t>Scientific Explorers</a:t>
            </a: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You and a lucky friend have been chosen to explore Antarctica. Your mission is to research a particular </a:t>
            </a:r>
            <a:r>
              <a:rPr lang="en-AU" sz="1400" dirty="0" smtClean="0">
                <a:solidFill>
                  <a:schemeClr val="tx2"/>
                </a:solidFill>
              </a:rPr>
              <a:t>arctic </a:t>
            </a:r>
            <a:r>
              <a:rPr lang="en-AU" sz="1400" dirty="0">
                <a:solidFill>
                  <a:schemeClr val="tx2"/>
                </a:solidFill>
              </a:rPr>
              <a:t>animal and find out some interesting facts about your animal!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2000" u="sng" dirty="0" smtClean="0">
                <a:solidFill>
                  <a:schemeClr val="accent2"/>
                </a:solidFill>
              </a:rPr>
              <a:t>Mission</a:t>
            </a: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What: Exploring </a:t>
            </a:r>
            <a:r>
              <a:rPr lang="en-AU" sz="1400" dirty="0" smtClean="0">
                <a:solidFill>
                  <a:schemeClr val="tx2"/>
                </a:solidFill>
              </a:rPr>
              <a:t>Antarctica </a:t>
            </a:r>
            <a:r>
              <a:rPr lang="en-AU" sz="1400" dirty="0">
                <a:solidFill>
                  <a:schemeClr val="tx2"/>
                </a:solidFill>
              </a:rPr>
              <a:t>and researching your chosen animal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Where: Icy Cold Antarctica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Who: You and your lucky friend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When: Saturday 5th April 2009 at 9am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Why: To become experts and present all your findings </a:t>
            </a:r>
            <a:r>
              <a:rPr lang="en-AU" sz="1400" dirty="0" smtClean="0">
                <a:solidFill>
                  <a:schemeClr val="tx2"/>
                </a:solidFill>
              </a:rPr>
              <a:t>to the </a:t>
            </a:r>
            <a:r>
              <a:rPr lang="en-AU" sz="1400" dirty="0">
                <a:solidFill>
                  <a:schemeClr val="tx2"/>
                </a:solidFill>
              </a:rPr>
              <a:t>world.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2000" u="sng" dirty="0" smtClean="0">
                <a:solidFill>
                  <a:schemeClr val="accent2"/>
                </a:solidFill>
              </a:rPr>
              <a:t>Preparation</a:t>
            </a: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You will need to bring with you-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>Warm clothes, boots, scarf, beanie, camera and materials for your research.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 smtClean="0">
                <a:solidFill>
                  <a:schemeClr val="tx2"/>
                </a:solidFill>
              </a:rPr>
              <a:t>*Don't </a:t>
            </a:r>
            <a:r>
              <a:rPr lang="en-AU" sz="1400" dirty="0">
                <a:solidFill>
                  <a:schemeClr val="tx2"/>
                </a:solidFill>
              </a:rPr>
              <a:t>forgot your airline ticket!*</a:t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1400" dirty="0">
                <a:solidFill>
                  <a:schemeClr val="tx2"/>
                </a:solidFill>
              </a:rPr>
              <a:t/>
            </a:r>
            <a:br>
              <a:rPr lang="en-AU" sz="1400" dirty="0">
                <a:solidFill>
                  <a:schemeClr val="tx2"/>
                </a:solidFill>
              </a:rPr>
            </a:br>
            <a:r>
              <a:rPr lang="en-AU" sz="2000" u="sng" dirty="0">
                <a:solidFill>
                  <a:schemeClr val="accent2"/>
                </a:solidFill>
              </a:rPr>
              <a:t>Goodbye and </a:t>
            </a:r>
            <a:r>
              <a:rPr lang="en-AU" sz="2000" u="sng" dirty="0" err="1" smtClean="0">
                <a:solidFill>
                  <a:schemeClr val="accent2"/>
                </a:solidFill>
              </a:rPr>
              <a:t>Goodluck</a:t>
            </a:r>
            <a:r>
              <a:rPr lang="en-AU" sz="2000" u="sng" dirty="0" smtClean="0">
                <a:solidFill>
                  <a:schemeClr val="accent2"/>
                </a:solidFill>
              </a:rPr>
              <a:t> </a:t>
            </a:r>
            <a:r>
              <a:rPr lang="en-AU" sz="2000" u="sng" dirty="0">
                <a:solidFill>
                  <a:schemeClr val="accent2"/>
                </a:solidFill>
              </a:rPr>
              <a:t>Explorers!</a:t>
            </a:r>
            <a:endParaRPr lang="en-AU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IT&amp;S </dc:creator>
  <cp:lastModifiedBy>IT&amp;S </cp:lastModifiedBy>
  <cp:revision>2</cp:revision>
  <dcterms:created xsi:type="dcterms:W3CDTF">2009-03-20T01:05:29Z</dcterms:created>
  <dcterms:modified xsi:type="dcterms:W3CDTF">2009-03-20T01:16:19Z</dcterms:modified>
</cp:coreProperties>
</file>